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3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6635C-8D7E-4561-BBA2-75499E47A8A8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8DD9C-9A27-4930-A301-AE73F4552D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886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6C72EE-FF6C-8174-07C2-7F74CB6674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03F5F-DA44-566E-CF93-1312319BAE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GB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7A2E6-0D35-1C8F-0854-F361105D789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BDCA0FB-C23B-451F-AD3A-C1638250857F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04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612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8A4C40-D38C-F6E7-CF55-FEF0EB97E4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08" y="601653"/>
            <a:ext cx="2716940" cy="96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92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0779AF-8FDE-B8BD-C7DB-91072CBD14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780" y="600483"/>
            <a:ext cx="2720219" cy="97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66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8BD8-5FB4-B953-360B-411AFE59B7B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199BD15-0389-3DAE-93E1-AC24FFA87A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812936F-7626-0C93-08E3-6161E5BA3C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E22323-188C-4F92-99D8-9EF91789F43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057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047-FD4A-4615-84F3-48CD345A3C7D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2AAC3-7708-490C-B953-EB5A95F6A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45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8047-FD4A-4615-84F3-48CD345A3C7D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2AAC3-7708-490C-B953-EB5A95F6A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603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8" name="Picture 7" descr="A blue and orange logo&#10;&#10;Description automatically generated">
            <a:extLst>
              <a:ext uri="{FF2B5EF4-FFF2-40B4-BE49-F238E27FC236}">
                <a16:creationId xmlns:a16="http://schemas.microsoft.com/office/drawing/2014/main" id="{3A4E5391-AB1A-9357-1049-8309FF978C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1" y="6206018"/>
            <a:ext cx="1590136" cy="56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01B71CE-07A4-2E75-731B-834F1C8B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Define Project Scope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E8023B6-B64E-E869-B5CC-2D5E0F267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rgbClr val="00B05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00B050"/>
                </a:solidFill>
                <a:latin typeface="+mn-lt"/>
              </a:rPr>
              <a:t>What is in the project?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4490B5-6699-0E25-2B3E-D1DE1201B805}"/>
              </a:ext>
            </a:extLst>
          </p:cNvPr>
          <p:cNvSpPr/>
          <p:nvPr/>
        </p:nvSpPr>
        <p:spPr>
          <a:xfrm>
            <a:off x="5824728" y="2057400"/>
            <a:ext cx="5248656" cy="3922776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000" b="1" dirty="0">
                <a:solidFill>
                  <a:schemeClr val="accent5"/>
                </a:solidFill>
              </a:rPr>
              <a:t>What is out of the project?</a:t>
            </a: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  <a:p>
            <a:endParaRPr lang="en-GB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Visby CF Bold</vt:lpstr>
      <vt:lpstr>Visby Round CF</vt:lpstr>
      <vt:lpstr>Visby Round CF DemiBold</vt:lpstr>
      <vt:lpstr>1_UKKA Theme (white)</vt:lpstr>
      <vt:lpstr>Define Project Scope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Define Project Scope</dc:title>
  <dc:creator>Julie Slevin</dc:creator>
  <cp:lastModifiedBy>Julie Slevin</cp:lastModifiedBy>
  <cp:revision>1</cp:revision>
  <dcterms:created xsi:type="dcterms:W3CDTF">2024-06-17T10:30:30Z</dcterms:created>
  <dcterms:modified xsi:type="dcterms:W3CDTF">2024-06-17T10:35:22Z</dcterms:modified>
</cp:coreProperties>
</file>