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8" r:id="rId5"/>
  </p:sldMasterIdLst>
  <p:notesMasterIdLst>
    <p:notesMasterId r:id="rId8"/>
  </p:notesMasterIdLst>
  <p:sldIdLst>
    <p:sldId id="400" r:id="rId6"/>
    <p:sldId id="258" r:id="rId7"/>
  </p:sldIdLst>
  <p:sldSz cx="12192000" cy="6858000"/>
  <p:notesSz cx="6858000" cy="9144000"/>
  <p:embeddedFontLst>
    <p:embeddedFont>
      <p:font typeface="Visby Round CF" panose="020F0000000000000000" charset="0"/>
      <p:regular r:id="rId9"/>
      <p:bold r:id="rId10"/>
      <p:italic r:id="rId11"/>
      <p:boldItalic r:id="rId12"/>
    </p:embeddedFont>
    <p:embeddedFont>
      <p:font typeface="Visby Round CF DemiBold" panose="020F0000000000000000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625"/>
    <a:srgbClr val="297CBF"/>
    <a:srgbClr val="F4A144"/>
    <a:srgbClr val="FDD21C"/>
    <a:srgbClr val="3E99D6"/>
    <a:srgbClr val="3497D2"/>
    <a:srgbClr val="217FC2"/>
    <a:srgbClr val="2191C2"/>
    <a:srgbClr val="F79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1368" autoAdjust="0"/>
  </p:normalViewPr>
  <p:slideViewPr>
    <p:cSldViewPr snapToGrid="0">
      <p:cViewPr varScale="1">
        <p:scale>
          <a:sx n="42" d="100"/>
          <a:sy n="42" d="100"/>
        </p:scale>
        <p:origin x="1604" y="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5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7466-75CD-4508-934F-82A4CC34B070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4B5E-0FDD-4365-A58B-83FC26C72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0779AF-8FDE-B8BD-C7DB-91072CBD14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780" y="600483"/>
            <a:ext cx="2720219" cy="97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7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8A4C40-D38C-F6E7-CF55-FEF0EB97E4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08" y="601653"/>
            <a:ext cx="2716940" cy="96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39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415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89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72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105" y="1160463"/>
            <a:ext cx="121820" cy="45354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33" y="2797968"/>
            <a:ext cx="3555593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3659" y="2529809"/>
            <a:ext cx="4558483" cy="2155507"/>
          </a:xfrm>
        </p:spPr>
        <p:txBody>
          <a:bodyPr>
            <a:normAutofit/>
          </a:bodyPr>
          <a:lstStyle>
            <a:lvl1pPr marL="0" indent="0" algn="l">
              <a:buNone/>
              <a:defRPr sz="2200" b="1" i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02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0" y="1936545"/>
            <a:ext cx="11151013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6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3" y="701165"/>
            <a:ext cx="2291405" cy="858505"/>
          </a:xfrm>
          <a:prstGeom prst="rect">
            <a:avLst/>
          </a:prstGeom>
        </p:spPr>
      </p:pic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F83A7F6-08C8-2DC9-EB0A-8D8DE38DF7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18" y="565211"/>
            <a:ext cx="2834284" cy="10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47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6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FA01-07D8-4897-9D19-6A6DCC64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3BA9-EF53-432F-8A85-A13797BB0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962" y="1808162"/>
            <a:ext cx="5580000" cy="46815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4C2BA-14F3-48C0-9E7A-C5214BB3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38" y="1808162"/>
            <a:ext cx="5580000" cy="468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FE1E8-D514-401C-80D9-DFB11210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7038" y="6524624"/>
            <a:ext cx="1800000" cy="123111"/>
          </a:xfrm>
          <a:prstGeom prst="rect">
            <a:avLst/>
          </a:prstGeom>
        </p:spPr>
        <p:txBody>
          <a:bodyPr/>
          <a:lstStyle/>
          <a:p>
            <a:fld id="{88A207C2-CFE9-4A55-8DDA-82BE4DA92AE2}" type="datetime2">
              <a:rPr lang="en-GB" smtClean="0"/>
              <a:t>Tuesday, 08 April 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24B5E-6206-4DC9-9179-4F9FCA08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D403C-1FC0-4C90-B9A3-83FE406E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7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7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8" name="Picture 7" descr="A blue and orange logo&#10;&#10;Description automatically generated">
            <a:extLst>
              <a:ext uri="{FF2B5EF4-FFF2-40B4-BE49-F238E27FC236}">
                <a16:creationId xmlns:a16="http://schemas.microsoft.com/office/drawing/2014/main" id="{3A4E5391-AB1A-9357-1049-8309FF978C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1" y="6206018"/>
            <a:ext cx="1590136" cy="56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1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660" r:id="rId3"/>
    <p:sldLayoutId id="2147483650" r:id="rId4"/>
    <p:sldLayoutId id="2147483653" r:id="rId5"/>
    <p:sldLayoutId id="2147483655" r:id="rId6"/>
    <p:sldLayoutId id="2147483675" r:id="rId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1026" userDrawn="1">
          <p15:clr>
            <a:srgbClr val="F26B43"/>
          </p15:clr>
        </p15:guide>
        <p15:guide id="7" orient="horz" pos="1139" userDrawn="1">
          <p15:clr>
            <a:srgbClr val="F26B43"/>
          </p15:clr>
        </p15:guide>
        <p15:guide id="8" orient="horz" pos="4110" userDrawn="1">
          <p15:clr>
            <a:srgbClr val="F26B43"/>
          </p15:clr>
        </p15:guide>
        <p15:guide id="9" orient="horz" pos="2614" userDrawn="1">
          <p15:clr>
            <a:srgbClr val="F26B43"/>
          </p15:clr>
        </p15:guide>
        <p15:guide id="10" orient="horz" pos="2727" userDrawn="1">
          <p15:clr>
            <a:srgbClr val="F26B43"/>
          </p15:clr>
        </p15:guide>
        <p15:guide id="11" pos="3727" userDrawn="1">
          <p15:clr>
            <a:srgbClr val="F26B43"/>
          </p15:clr>
        </p15:guide>
        <p15:guide id="12" pos="3953" userDrawn="1">
          <p15:clr>
            <a:srgbClr val="F26B43"/>
          </p15:clr>
        </p15:guide>
        <p15:guide id="13" pos="55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3F94B3-797C-328A-9136-9554E1E5085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4" y="6193643"/>
            <a:ext cx="1659504" cy="59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Driver Diagram – Template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1</a:t>
            </a:fld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200526" y="1524000"/>
            <a:ext cx="1371600" cy="4547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2534653" y="2001253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ounded Rectangle 6"/>
          <p:cNvSpPr/>
          <p:nvPr/>
        </p:nvSpPr>
        <p:spPr>
          <a:xfrm>
            <a:off x="2534653" y="3104147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2534652" y="4207042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2534653" y="5313947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ounded Rectangle 9"/>
          <p:cNvSpPr/>
          <p:nvPr/>
        </p:nvSpPr>
        <p:spPr>
          <a:xfrm>
            <a:off x="5113424" y="1479884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5113424" y="4146882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5113424" y="4997116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5113424" y="5755105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ounded Rectangle 13"/>
          <p:cNvSpPr/>
          <p:nvPr/>
        </p:nvSpPr>
        <p:spPr>
          <a:xfrm>
            <a:off x="5113424" y="2241884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5113424" y="3236495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ounded Rectangle 15"/>
          <p:cNvSpPr/>
          <p:nvPr/>
        </p:nvSpPr>
        <p:spPr>
          <a:xfrm>
            <a:off x="8149387" y="2298032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7" name="Rounded Rectangle 16"/>
          <p:cNvSpPr/>
          <p:nvPr/>
        </p:nvSpPr>
        <p:spPr>
          <a:xfrm>
            <a:off x="8141368" y="3236495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8" name="Rounded Rectangle 17"/>
          <p:cNvSpPr/>
          <p:nvPr/>
        </p:nvSpPr>
        <p:spPr>
          <a:xfrm>
            <a:off x="8141359" y="366160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9" name="Rounded Rectangle 18"/>
          <p:cNvSpPr/>
          <p:nvPr/>
        </p:nvSpPr>
        <p:spPr>
          <a:xfrm>
            <a:off x="8149387" y="4046619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0" name="Rounded Rectangle 19"/>
          <p:cNvSpPr/>
          <p:nvPr/>
        </p:nvSpPr>
        <p:spPr>
          <a:xfrm>
            <a:off x="8141366" y="4439653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1" name="Rounded Rectangle 20"/>
          <p:cNvSpPr/>
          <p:nvPr/>
        </p:nvSpPr>
        <p:spPr>
          <a:xfrm>
            <a:off x="8141368" y="4796590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2" name="Rounded Rectangle 21"/>
          <p:cNvSpPr/>
          <p:nvPr/>
        </p:nvSpPr>
        <p:spPr>
          <a:xfrm>
            <a:off x="8141368" y="5161547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3" name="Rounded Rectangle 22"/>
          <p:cNvSpPr/>
          <p:nvPr/>
        </p:nvSpPr>
        <p:spPr>
          <a:xfrm>
            <a:off x="8141368" y="5542547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4" name="Rounded Rectangle 23"/>
          <p:cNvSpPr/>
          <p:nvPr/>
        </p:nvSpPr>
        <p:spPr>
          <a:xfrm>
            <a:off x="8141367" y="5871411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5" name="Rounded Rectangle 24"/>
          <p:cNvSpPr/>
          <p:nvPr/>
        </p:nvSpPr>
        <p:spPr>
          <a:xfrm>
            <a:off x="8141360" y="1985211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6" name="Rounded Rectangle 25"/>
          <p:cNvSpPr/>
          <p:nvPr/>
        </p:nvSpPr>
        <p:spPr>
          <a:xfrm>
            <a:off x="8141363" y="264694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7" name="Rounded Rectangle 26"/>
          <p:cNvSpPr/>
          <p:nvPr/>
        </p:nvSpPr>
        <p:spPr>
          <a:xfrm>
            <a:off x="8149387" y="2923674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8" name="Rounded Rectangle 27"/>
          <p:cNvSpPr/>
          <p:nvPr/>
        </p:nvSpPr>
        <p:spPr>
          <a:xfrm>
            <a:off x="8141361" y="1716506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cxnSp>
        <p:nvCxnSpPr>
          <p:cNvPr id="30" name="Straight Arrow Connector 29"/>
          <p:cNvCxnSpPr>
            <a:stCxn id="5" idx="3"/>
            <a:endCxn id="6" idx="1"/>
          </p:cNvCxnSpPr>
          <p:nvPr/>
        </p:nvCxnSpPr>
        <p:spPr>
          <a:xfrm flipV="1">
            <a:off x="1572126" y="2233864"/>
            <a:ext cx="962527" cy="15641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5" idx="3"/>
            <a:endCxn id="7" idx="1"/>
          </p:cNvCxnSpPr>
          <p:nvPr/>
        </p:nvCxnSpPr>
        <p:spPr>
          <a:xfrm flipV="1">
            <a:off x="1572126" y="3336758"/>
            <a:ext cx="962527" cy="461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5" idx="3"/>
            <a:endCxn id="8" idx="1"/>
          </p:cNvCxnSpPr>
          <p:nvPr/>
        </p:nvCxnSpPr>
        <p:spPr>
          <a:xfrm>
            <a:off x="1572126" y="3797969"/>
            <a:ext cx="962526" cy="641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" idx="3"/>
            <a:endCxn id="9" idx="1"/>
          </p:cNvCxnSpPr>
          <p:nvPr/>
        </p:nvCxnSpPr>
        <p:spPr>
          <a:xfrm>
            <a:off x="1572126" y="3797969"/>
            <a:ext cx="962527" cy="17485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7" idx="3"/>
            <a:endCxn id="15" idx="1"/>
          </p:cNvCxnSpPr>
          <p:nvPr/>
        </p:nvCxnSpPr>
        <p:spPr>
          <a:xfrm>
            <a:off x="4339390" y="3336758"/>
            <a:ext cx="774034" cy="56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6" idx="3"/>
            <a:endCxn id="10" idx="1"/>
          </p:cNvCxnSpPr>
          <p:nvPr/>
        </p:nvCxnSpPr>
        <p:spPr>
          <a:xfrm flipV="1">
            <a:off x="4339390" y="1636295"/>
            <a:ext cx="774034" cy="5975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6" idx="3"/>
            <a:endCxn id="14" idx="1"/>
          </p:cNvCxnSpPr>
          <p:nvPr/>
        </p:nvCxnSpPr>
        <p:spPr>
          <a:xfrm>
            <a:off x="4339390" y="2233864"/>
            <a:ext cx="774034" cy="164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8" idx="3"/>
            <a:endCxn id="11" idx="1"/>
          </p:cNvCxnSpPr>
          <p:nvPr/>
        </p:nvCxnSpPr>
        <p:spPr>
          <a:xfrm flipV="1">
            <a:off x="4339389" y="4303293"/>
            <a:ext cx="774035" cy="1363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9" idx="3"/>
            <a:endCxn id="12" idx="1"/>
          </p:cNvCxnSpPr>
          <p:nvPr/>
        </p:nvCxnSpPr>
        <p:spPr>
          <a:xfrm flipV="1">
            <a:off x="4339390" y="5153527"/>
            <a:ext cx="774034" cy="3930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9" idx="3"/>
            <a:endCxn id="13" idx="1"/>
          </p:cNvCxnSpPr>
          <p:nvPr/>
        </p:nvCxnSpPr>
        <p:spPr>
          <a:xfrm>
            <a:off x="4339390" y="5546558"/>
            <a:ext cx="774034" cy="3649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0" idx="3"/>
            <a:endCxn id="28" idx="1"/>
          </p:cNvCxnSpPr>
          <p:nvPr/>
        </p:nvCxnSpPr>
        <p:spPr>
          <a:xfrm>
            <a:off x="7142750" y="1636295"/>
            <a:ext cx="998611" cy="1804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endCxn id="25" idx="1"/>
          </p:cNvCxnSpPr>
          <p:nvPr/>
        </p:nvCxnSpPr>
        <p:spPr>
          <a:xfrm>
            <a:off x="7142750" y="1636294"/>
            <a:ext cx="998610" cy="4491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1" idx="3"/>
            <a:endCxn id="20" idx="1"/>
          </p:cNvCxnSpPr>
          <p:nvPr/>
        </p:nvCxnSpPr>
        <p:spPr>
          <a:xfrm>
            <a:off x="7142750" y="4303293"/>
            <a:ext cx="998616" cy="2366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19" idx="1"/>
          </p:cNvCxnSpPr>
          <p:nvPr/>
        </p:nvCxnSpPr>
        <p:spPr>
          <a:xfrm flipV="1">
            <a:off x="7142749" y="4146882"/>
            <a:ext cx="1006638" cy="1564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12" idx="3"/>
            <a:endCxn id="21" idx="1"/>
          </p:cNvCxnSpPr>
          <p:nvPr/>
        </p:nvCxnSpPr>
        <p:spPr>
          <a:xfrm flipV="1">
            <a:off x="7142750" y="4896853"/>
            <a:ext cx="998618" cy="2566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3" idx="3"/>
            <a:endCxn id="24" idx="1"/>
          </p:cNvCxnSpPr>
          <p:nvPr/>
        </p:nvCxnSpPr>
        <p:spPr>
          <a:xfrm>
            <a:off x="7142750" y="5911516"/>
            <a:ext cx="998617" cy="60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4" idx="3"/>
            <a:endCxn id="16" idx="1"/>
          </p:cNvCxnSpPr>
          <p:nvPr/>
        </p:nvCxnSpPr>
        <p:spPr>
          <a:xfrm>
            <a:off x="7142750" y="2398295"/>
            <a:ext cx="10066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15" idx="3"/>
            <a:endCxn id="27" idx="1"/>
          </p:cNvCxnSpPr>
          <p:nvPr/>
        </p:nvCxnSpPr>
        <p:spPr>
          <a:xfrm flipV="1">
            <a:off x="7142750" y="3023937"/>
            <a:ext cx="1006637" cy="3689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15" idx="3"/>
            <a:endCxn id="17" idx="1"/>
          </p:cNvCxnSpPr>
          <p:nvPr/>
        </p:nvCxnSpPr>
        <p:spPr>
          <a:xfrm flipV="1">
            <a:off x="7142750" y="3336758"/>
            <a:ext cx="998618" cy="56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4" idx="3"/>
            <a:endCxn id="26" idx="1"/>
          </p:cNvCxnSpPr>
          <p:nvPr/>
        </p:nvCxnSpPr>
        <p:spPr>
          <a:xfrm>
            <a:off x="7142750" y="2398295"/>
            <a:ext cx="998613" cy="348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5" idx="3"/>
            <a:endCxn id="18" idx="1"/>
          </p:cNvCxnSpPr>
          <p:nvPr/>
        </p:nvCxnSpPr>
        <p:spPr>
          <a:xfrm>
            <a:off x="7142750" y="3392906"/>
            <a:ext cx="998609" cy="368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12" idx="3"/>
            <a:endCxn id="22" idx="1"/>
          </p:cNvCxnSpPr>
          <p:nvPr/>
        </p:nvCxnSpPr>
        <p:spPr>
          <a:xfrm>
            <a:off x="7142750" y="5153527"/>
            <a:ext cx="998618" cy="108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13" idx="3"/>
            <a:endCxn id="23" idx="1"/>
          </p:cNvCxnSpPr>
          <p:nvPr/>
        </p:nvCxnSpPr>
        <p:spPr>
          <a:xfrm flipV="1">
            <a:off x="7142750" y="5642810"/>
            <a:ext cx="998618" cy="2687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27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Driver Diagram – How to use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2</a:t>
            </a:fld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200526" y="1524000"/>
            <a:ext cx="1371600" cy="4547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Insert SMART Aim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34653" y="2001253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Primary Driver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34653" y="3104147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Primary Driver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34652" y="4207042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Primary Driver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34653" y="5313947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Primary Driver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13424" y="1479884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Secondary driver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13424" y="4146882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Secondary driver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13424" y="4997116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Secondary driver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3424" y="5755105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Secondary driver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13424" y="2241884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Secondary driver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13424" y="3236495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Secondary driver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49387" y="2298032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41368" y="3236495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41359" y="366160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49387" y="4046619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41366" y="4439653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41368" y="4796590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41368" y="5161547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41368" y="5542547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41367" y="5871411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41360" y="1985211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41363" y="264694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41364" y="2923674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141361" y="1716506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Change ideas</a:t>
            </a:r>
          </a:p>
        </p:txBody>
      </p:sp>
      <p:cxnSp>
        <p:nvCxnSpPr>
          <p:cNvPr id="30" name="Straight Arrow Connector 29"/>
          <p:cNvCxnSpPr>
            <a:stCxn id="5" idx="3"/>
            <a:endCxn id="6" idx="1"/>
          </p:cNvCxnSpPr>
          <p:nvPr/>
        </p:nvCxnSpPr>
        <p:spPr>
          <a:xfrm flipV="1">
            <a:off x="1572126" y="2233864"/>
            <a:ext cx="962527" cy="15641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5" idx="3"/>
            <a:endCxn id="7" idx="1"/>
          </p:cNvCxnSpPr>
          <p:nvPr/>
        </p:nvCxnSpPr>
        <p:spPr>
          <a:xfrm flipV="1">
            <a:off x="1572126" y="3336758"/>
            <a:ext cx="962527" cy="461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5" idx="3"/>
            <a:endCxn id="8" idx="1"/>
          </p:cNvCxnSpPr>
          <p:nvPr/>
        </p:nvCxnSpPr>
        <p:spPr>
          <a:xfrm>
            <a:off x="1572126" y="3797969"/>
            <a:ext cx="962526" cy="641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5" idx="3"/>
            <a:endCxn id="9" idx="1"/>
          </p:cNvCxnSpPr>
          <p:nvPr/>
        </p:nvCxnSpPr>
        <p:spPr>
          <a:xfrm>
            <a:off x="1572126" y="3797969"/>
            <a:ext cx="962527" cy="17485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7" idx="3"/>
            <a:endCxn id="15" idx="1"/>
          </p:cNvCxnSpPr>
          <p:nvPr/>
        </p:nvCxnSpPr>
        <p:spPr>
          <a:xfrm>
            <a:off x="4339390" y="3336758"/>
            <a:ext cx="774034" cy="56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6" idx="3"/>
            <a:endCxn id="10" idx="1"/>
          </p:cNvCxnSpPr>
          <p:nvPr/>
        </p:nvCxnSpPr>
        <p:spPr>
          <a:xfrm flipV="1">
            <a:off x="4339390" y="1636295"/>
            <a:ext cx="774034" cy="5975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6" idx="3"/>
            <a:endCxn id="14" idx="1"/>
          </p:cNvCxnSpPr>
          <p:nvPr/>
        </p:nvCxnSpPr>
        <p:spPr>
          <a:xfrm>
            <a:off x="4339390" y="2233864"/>
            <a:ext cx="774034" cy="164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8" idx="3"/>
            <a:endCxn id="11" idx="1"/>
          </p:cNvCxnSpPr>
          <p:nvPr/>
        </p:nvCxnSpPr>
        <p:spPr>
          <a:xfrm flipV="1">
            <a:off x="4339389" y="4303293"/>
            <a:ext cx="774035" cy="1363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9" idx="3"/>
            <a:endCxn id="12" idx="1"/>
          </p:cNvCxnSpPr>
          <p:nvPr/>
        </p:nvCxnSpPr>
        <p:spPr>
          <a:xfrm flipV="1">
            <a:off x="4339390" y="5153527"/>
            <a:ext cx="774034" cy="3930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9" idx="3"/>
            <a:endCxn id="13" idx="1"/>
          </p:cNvCxnSpPr>
          <p:nvPr/>
        </p:nvCxnSpPr>
        <p:spPr>
          <a:xfrm>
            <a:off x="4339390" y="5546558"/>
            <a:ext cx="774034" cy="3649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0" idx="3"/>
            <a:endCxn id="28" idx="1"/>
          </p:cNvCxnSpPr>
          <p:nvPr/>
        </p:nvCxnSpPr>
        <p:spPr>
          <a:xfrm>
            <a:off x="7142750" y="1636295"/>
            <a:ext cx="998611" cy="1804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endCxn id="25" idx="1"/>
          </p:cNvCxnSpPr>
          <p:nvPr/>
        </p:nvCxnSpPr>
        <p:spPr>
          <a:xfrm>
            <a:off x="7142750" y="1636294"/>
            <a:ext cx="998610" cy="4491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1" idx="3"/>
            <a:endCxn id="20" idx="1"/>
          </p:cNvCxnSpPr>
          <p:nvPr/>
        </p:nvCxnSpPr>
        <p:spPr>
          <a:xfrm>
            <a:off x="7142750" y="4303293"/>
            <a:ext cx="998616" cy="2366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19" idx="1"/>
          </p:cNvCxnSpPr>
          <p:nvPr/>
        </p:nvCxnSpPr>
        <p:spPr>
          <a:xfrm flipV="1">
            <a:off x="7142749" y="4146882"/>
            <a:ext cx="1006638" cy="1564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21" idx="1"/>
          </p:cNvCxnSpPr>
          <p:nvPr/>
        </p:nvCxnSpPr>
        <p:spPr>
          <a:xfrm flipV="1">
            <a:off x="7142749" y="4896853"/>
            <a:ext cx="998619" cy="264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3" idx="3"/>
            <a:endCxn id="24" idx="1"/>
          </p:cNvCxnSpPr>
          <p:nvPr/>
        </p:nvCxnSpPr>
        <p:spPr>
          <a:xfrm>
            <a:off x="7142750" y="5911516"/>
            <a:ext cx="998617" cy="60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14" idx="3"/>
            <a:endCxn id="16" idx="1"/>
          </p:cNvCxnSpPr>
          <p:nvPr/>
        </p:nvCxnSpPr>
        <p:spPr>
          <a:xfrm>
            <a:off x="7142750" y="2398295"/>
            <a:ext cx="100663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15" idx="3"/>
            <a:endCxn id="27" idx="1"/>
          </p:cNvCxnSpPr>
          <p:nvPr/>
        </p:nvCxnSpPr>
        <p:spPr>
          <a:xfrm flipV="1">
            <a:off x="7142750" y="3023937"/>
            <a:ext cx="998614" cy="3689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15" idx="3"/>
            <a:endCxn id="17" idx="1"/>
          </p:cNvCxnSpPr>
          <p:nvPr/>
        </p:nvCxnSpPr>
        <p:spPr>
          <a:xfrm flipV="1">
            <a:off x="7142750" y="3336758"/>
            <a:ext cx="998618" cy="56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4" idx="3"/>
            <a:endCxn id="26" idx="1"/>
          </p:cNvCxnSpPr>
          <p:nvPr/>
        </p:nvCxnSpPr>
        <p:spPr>
          <a:xfrm>
            <a:off x="7142750" y="2398295"/>
            <a:ext cx="998613" cy="3489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5" idx="3"/>
            <a:endCxn id="18" idx="1"/>
          </p:cNvCxnSpPr>
          <p:nvPr/>
        </p:nvCxnSpPr>
        <p:spPr>
          <a:xfrm>
            <a:off x="7142750" y="3392906"/>
            <a:ext cx="998609" cy="3689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12" idx="3"/>
            <a:endCxn id="22" idx="1"/>
          </p:cNvCxnSpPr>
          <p:nvPr/>
        </p:nvCxnSpPr>
        <p:spPr>
          <a:xfrm>
            <a:off x="7142750" y="5153527"/>
            <a:ext cx="998618" cy="108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13" idx="3"/>
            <a:endCxn id="23" idx="1"/>
          </p:cNvCxnSpPr>
          <p:nvPr/>
        </p:nvCxnSpPr>
        <p:spPr>
          <a:xfrm flipV="1">
            <a:off x="7142750" y="5642810"/>
            <a:ext cx="998618" cy="2687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198947"/>
      </p:ext>
    </p:extLst>
  </p:cSld>
  <p:clrMapOvr>
    <a:masterClrMapping/>
  </p:clrMapOvr>
</p:sld>
</file>

<file path=ppt/theme/theme1.xml><?xml version="1.0" encoding="utf-8"?>
<a:theme xmlns:a="http://schemas.openxmlformats.org/drawingml/2006/main" name="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KKA Theme (midnight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3D83C36A9748A4CC70A969D37F6C" ma:contentTypeVersion="14" ma:contentTypeDescription="Create a new document." ma:contentTypeScope="" ma:versionID="a5d417025a57934fd01eaa6936fac95a">
  <xsd:schema xmlns:xsd="http://www.w3.org/2001/XMLSchema" xmlns:xs="http://www.w3.org/2001/XMLSchema" xmlns:p="http://schemas.microsoft.com/office/2006/metadata/properties" xmlns:ns2="c08a088b-fbaf-4f06-a868-d1899ff380c9" xmlns:ns3="e9d843ab-f20c-448a-9210-00d1c5e609c0" targetNamespace="http://schemas.microsoft.com/office/2006/metadata/properties" ma:root="true" ma:fieldsID="ab8b4c132ea8ccf499f1df19cc19778d" ns2:_="" ns3:_="">
    <xsd:import namespace="c08a088b-fbaf-4f06-a868-d1899ff380c9"/>
    <xsd:import namespace="e9d843ab-f20c-448a-9210-00d1c5e609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a088b-fbaf-4f06-a868-d1899ff38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0f7148-2208-4204-9df6-fda9bf33d3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843ab-f20c-448a-9210-00d1c5e609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153be76-cd8a-448d-8690-b0504b87967e}" ma:internalName="TaxCatchAll" ma:showField="CatchAllData" ma:web="e9d843ab-f20c-448a-9210-00d1c5e609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8a088b-fbaf-4f06-a868-d1899ff380c9">
      <Terms xmlns="http://schemas.microsoft.com/office/infopath/2007/PartnerControls"/>
    </lcf76f155ced4ddcb4097134ff3c332f>
    <TaxCatchAll xmlns="e9d843ab-f20c-448a-9210-00d1c5e609c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0C536B-003A-411A-BC4D-530CFEAC50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8a088b-fbaf-4f06-a868-d1899ff380c9"/>
    <ds:schemaRef ds:uri="e9d843ab-f20c-448a-9210-00d1c5e60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C071A0-5D84-40FB-B8CB-E89FFAFEDDA4}">
  <ds:schemaRefs>
    <ds:schemaRef ds:uri="http://schemas.microsoft.com/office/2006/metadata/properties"/>
    <ds:schemaRef ds:uri="http://schemas.microsoft.com/office/infopath/2007/PartnerControls"/>
    <ds:schemaRef ds:uri="c08a088b-fbaf-4f06-a868-d1899ff380c9"/>
    <ds:schemaRef ds:uri="e9d843ab-f20c-448a-9210-00d1c5e609c0"/>
  </ds:schemaRefs>
</ds:datastoreItem>
</file>

<file path=customXml/itemProps3.xml><?xml version="1.0" encoding="utf-8"?>
<ds:datastoreItem xmlns:ds="http://schemas.openxmlformats.org/officeDocument/2006/customXml" ds:itemID="{162D42CB-DE1B-4336-9A7A-9E4BDFA314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2345</TotalTime>
  <Words>61</Words>
  <Application>Microsoft Office PowerPoint</Application>
  <PresentationFormat>Widescreen</PresentationFormat>
  <Paragraphs>28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UKKA Theme (white)</vt:lpstr>
      <vt:lpstr>UKKA Theme (midnight)</vt:lpstr>
      <vt:lpstr>Driver Diagram – Template</vt:lpstr>
      <vt:lpstr>Driver Diagram – How to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Ford</dc:creator>
  <cp:lastModifiedBy>Catherine Stannard</cp:lastModifiedBy>
  <cp:revision>75</cp:revision>
  <dcterms:created xsi:type="dcterms:W3CDTF">2021-07-07T08:58:23Z</dcterms:created>
  <dcterms:modified xsi:type="dcterms:W3CDTF">2025-04-08T08:16:22Z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0x0101003DFA3D83C36A9748A4CC70A969D37F6C</vt:lpwstr>
  </property>
</Properties>
</file>