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68" r:id="rId5"/>
  </p:sldMasterIdLst>
  <p:notesMasterIdLst>
    <p:notesMasterId r:id="rId8"/>
  </p:notesMasterIdLst>
  <p:sldIdLst>
    <p:sldId id="259" r:id="rId6"/>
    <p:sldId id="261" r:id="rId7"/>
  </p:sldIdLst>
  <p:sldSz cx="12192000" cy="6858000"/>
  <p:notesSz cx="6858000" cy="9144000"/>
  <p:embeddedFontLst>
    <p:embeddedFont>
      <p:font typeface="Visby CF Bold" panose="00000800000000000000" pitchFamily="50" charset="0"/>
      <p:bold r:id="rId9"/>
      <p:boldItalic r:id="rId10"/>
    </p:embeddedFont>
    <p:embeddedFont>
      <p:font typeface="Visby Round CF" panose="020F0000000000000000" pitchFamily="34" charset="0"/>
      <p:regular r:id="rId11"/>
      <p:bold r:id="rId12"/>
      <p:italic r:id="rId13"/>
      <p:boldItalic r:id="rId14"/>
    </p:embeddedFont>
    <p:embeddedFont>
      <p:font typeface="Visby Round CF DemiBold" panose="020F0000000000000000" pitchFamily="34" charset="0"/>
      <p:bold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7CBF"/>
    <a:srgbClr val="F4A144"/>
    <a:srgbClr val="FDD21C"/>
    <a:srgbClr val="3E99D6"/>
    <a:srgbClr val="3497D2"/>
    <a:srgbClr val="217FC2"/>
    <a:srgbClr val="2191C2"/>
    <a:srgbClr val="F791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16" autoAdjust="0"/>
    <p:restoredTop sz="94660" autoAdjust="0"/>
  </p:normalViewPr>
  <p:slideViewPr>
    <p:cSldViewPr snapToGrid="0">
      <p:cViewPr varScale="1">
        <p:scale>
          <a:sx n="111" d="100"/>
          <a:sy n="111" d="100"/>
        </p:scale>
        <p:origin x="44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75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5" Type="http://schemas.openxmlformats.org/officeDocument/2006/relationships/slideMaster" Target="slideMasters/slideMaster2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D77466-75CD-4508-934F-82A4CC34B070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2E4B5E-0FDD-4365-A58B-83FC26C722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08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7CD416-2F19-4310-B2E2-330DC284C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8" y="2168525"/>
            <a:ext cx="11161100" cy="19812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C56E1A-7ABD-45D3-BFBA-41A211D45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962" y="4329113"/>
            <a:ext cx="11162076" cy="2155507"/>
          </a:xfrm>
        </p:spPr>
        <p:txBody>
          <a:bodyPr>
            <a:normAutofit/>
          </a:bodyPr>
          <a:lstStyle>
            <a:lvl1pPr marL="0" indent="0" algn="l">
              <a:buNone/>
              <a:defRPr sz="32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4DED0-F499-468D-9F50-57462665F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962" y="6524624"/>
            <a:ext cx="9002076" cy="12311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9B581-3D4B-425F-96AB-D04CF3E8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EE61BE-749B-424A-853D-E278A325C4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612" y="696413"/>
            <a:ext cx="2334495" cy="874648"/>
          </a:xfrm>
          <a:prstGeom prst="rect">
            <a:avLst/>
          </a:prstGeom>
        </p:spPr>
      </p:pic>
      <p:pic>
        <p:nvPicPr>
          <p:cNvPr id="4" name="Picture 3" descr="A blue and orange logo&#10;&#10;AI-generated content may be incorrect.">
            <a:extLst>
              <a:ext uri="{FF2B5EF4-FFF2-40B4-BE49-F238E27FC236}">
                <a16:creationId xmlns:a16="http://schemas.microsoft.com/office/drawing/2014/main" id="{E7B06977-A54E-07FA-A18F-19CD12B35BD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123" y="589206"/>
            <a:ext cx="2751827" cy="98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870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  <p15:guide id="2" pos="55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72C99-A6BF-4E19-9D12-DFD9D84CA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962" y="6524624"/>
            <a:ext cx="9002076" cy="12311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4415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72C99-A6BF-4E19-9D12-DFD9D84CA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962" y="6524624"/>
            <a:ext cx="9002076" cy="12311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00665F2-26D6-4242-856A-E3DD6B738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5465" y="1921796"/>
            <a:ext cx="10664316" cy="414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9189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8A24B-E1F9-4191-85DF-2D6F7319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4332"/>
            <a:ext cx="9540000" cy="126365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F9F24-137F-4998-BAA3-9D2BF7FC0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961" y="1808163"/>
            <a:ext cx="5580000" cy="361950"/>
          </a:xfrm>
        </p:spPr>
        <p:txBody>
          <a:bodyPr anchor="t"/>
          <a:lstStyle>
            <a:lvl1pPr marL="0" indent="0">
              <a:buNone/>
              <a:defRPr sz="2400" b="0">
                <a:latin typeface="Visby Round CF DemiBold" panose="020F0000000000000000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0665F2-26D6-4242-856A-E3DD6B738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961" y="2349500"/>
            <a:ext cx="5580000" cy="414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A28A39-771C-47D4-9994-111D03C7E8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7038" y="1808163"/>
            <a:ext cx="5580000" cy="361950"/>
          </a:xfrm>
        </p:spPr>
        <p:txBody>
          <a:bodyPr anchor="b"/>
          <a:lstStyle>
            <a:lvl1pPr marL="0" indent="0">
              <a:buNone/>
              <a:defRPr sz="2400" b="0">
                <a:latin typeface="Visby Round CF DemiBold" panose="020F0000000000000000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1B3FED-ABDB-421C-B154-4DB63F27E2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7038" y="2349500"/>
            <a:ext cx="5580000" cy="414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AB67CF-1DD5-4E34-9A0D-F2D796BC5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962" y="6524624"/>
            <a:ext cx="9002076" cy="12311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19DE20-EEF6-4159-9F57-233A68657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7038" y="6524624"/>
            <a:ext cx="360000" cy="123111"/>
          </a:xfrm>
        </p:spPr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3723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CC661E-0C99-47CC-A745-43CD097BC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962" y="6524624"/>
            <a:ext cx="9002076" cy="12311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9E23C4-C563-445D-88FE-79E46631E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105" y="1160463"/>
            <a:ext cx="96837" cy="453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433" y="2797968"/>
            <a:ext cx="3555593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DC56E1A-7ABD-45D3-BFBA-41A211D45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73659" y="2529809"/>
            <a:ext cx="4558483" cy="2155507"/>
          </a:xfrm>
        </p:spPr>
        <p:txBody>
          <a:bodyPr>
            <a:normAutofit/>
          </a:bodyPr>
          <a:lstStyle>
            <a:lvl1pPr marL="0" indent="0" algn="l">
              <a:buNone/>
              <a:defRPr sz="2200" b="1" i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0027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14962" y="6524624"/>
            <a:ext cx="9002076" cy="12311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B00665F2-26D6-4242-856A-E3DD6B738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960" y="1936545"/>
            <a:ext cx="11151013" cy="414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2261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CD416-2F19-4310-B2E2-330DC284C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8" y="2168525"/>
            <a:ext cx="11161100" cy="19812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C56E1A-7ABD-45D3-BFBA-41A211D45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962" y="4329113"/>
            <a:ext cx="11162076" cy="2155507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4DED0-F499-468D-9F50-57462665F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9B581-3D4B-425F-96AB-D04CF3E8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EE61BE-749B-424A-853D-E278A325C4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613" y="701165"/>
            <a:ext cx="2291405" cy="8585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514" y="664313"/>
            <a:ext cx="2243270" cy="72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639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  <p15:guide id="2" pos="55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72C99-A6BF-4E19-9D12-DFD9D84CA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647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A0073-0363-4AD4-A330-309ABE09D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72C99-A6BF-4E19-9D12-DFD9D84CA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526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3FA01-07D8-4897-9D19-6A6DCC641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43BA9-EF53-432F-8A85-A13797BB09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4962" y="1808162"/>
            <a:ext cx="5580000" cy="46815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74C2BA-14F3-48C0-9E7A-C5214BB3A0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7038" y="1808162"/>
            <a:ext cx="5580000" cy="46815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AFE1E8-D514-401C-80D9-DFB11210A6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17038" y="6524624"/>
            <a:ext cx="1800000" cy="123111"/>
          </a:xfrm>
          <a:prstGeom prst="rect">
            <a:avLst/>
          </a:prstGeom>
        </p:spPr>
        <p:txBody>
          <a:bodyPr/>
          <a:lstStyle/>
          <a:p>
            <a:fld id="{88A207C2-CFE9-4A55-8DDA-82BE4DA92AE2}" type="datetime2">
              <a:rPr lang="en-GB" smtClean="0"/>
              <a:t>Tuesday, 08 April 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624B5E-6206-4DC9-9179-4F9FCA084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FD403C-1FC0-4C90-B9A3-83FE406E6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7038" y="6524624"/>
            <a:ext cx="360000" cy="123111"/>
          </a:xfrm>
        </p:spPr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57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8A24B-E1F9-4191-85DF-2D6F7319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4332"/>
            <a:ext cx="9540000" cy="126365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F9F24-137F-4998-BAA3-9D2BF7FC0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961" y="1808163"/>
            <a:ext cx="5580000" cy="361950"/>
          </a:xfrm>
        </p:spPr>
        <p:txBody>
          <a:bodyPr anchor="t"/>
          <a:lstStyle>
            <a:lvl1pPr marL="0" indent="0">
              <a:buNone/>
              <a:defRPr sz="2400" b="0">
                <a:latin typeface="Visby Round CF DemiBold" panose="020F0000000000000000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0665F2-26D6-4242-856A-E3DD6B738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961" y="2349500"/>
            <a:ext cx="5580000" cy="4140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A28A39-771C-47D4-9994-111D03C7E8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7038" y="1808163"/>
            <a:ext cx="5580000" cy="361950"/>
          </a:xfrm>
        </p:spPr>
        <p:txBody>
          <a:bodyPr anchor="b"/>
          <a:lstStyle>
            <a:lvl1pPr marL="0" indent="0">
              <a:buNone/>
              <a:defRPr sz="2400" b="0">
                <a:latin typeface="Visby Round CF DemiBold" panose="020F0000000000000000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1B3FED-ABDB-421C-B154-4DB63F27E2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7038" y="2349500"/>
            <a:ext cx="5580000" cy="414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AB67CF-1DD5-4E34-9A0D-F2D796BC5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19DE20-EEF6-4159-9F57-233A68657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7038" y="6524624"/>
            <a:ext cx="360000" cy="123111"/>
          </a:xfrm>
        </p:spPr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904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CC661E-0C99-47CC-A745-43CD097BC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9E23C4-C563-445D-88FE-79E46631E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575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2B012E-2C82-4146-8A6C-1C0DBF697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8300"/>
            <a:ext cx="9540000" cy="12604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FBFF6-5CA0-4C43-88B8-D4E80A01D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808163"/>
            <a:ext cx="11161100" cy="46815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2A791-8E8D-43EC-9073-5BDF733E1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7038" y="6524624"/>
            <a:ext cx="360000" cy="12311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algn="r">
              <a:defRPr sz="800">
                <a:solidFill>
                  <a:schemeClr val="bg2"/>
                </a:solidFill>
                <a:latin typeface="Visby Round CF DemiBold" panose="020F0000000000000000" pitchFamily="34" charset="0"/>
              </a:defRPr>
            </a:lvl1pPr>
          </a:lstStyle>
          <a:p>
            <a:fld id="{E85A7407-A20E-4A0B-A3A5-2AD794AF9A1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CB9F7EA8-4A2A-42BD-BB3C-FB73AAAEBA6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278" y="368300"/>
            <a:ext cx="1292760" cy="1260475"/>
          </a:xfrm>
          <a:prstGeom prst="rect">
            <a:avLst/>
          </a:prstGeom>
        </p:spPr>
      </p:pic>
      <p:pic>
        <p:nvPicPr>
          <p:cNvPr id="8" name="Picture 7" descr="A blue and orange logo&#10;&#10;AI-generated content may be incorrect.">
            <a:extLst>
              <a:ext uri="{FF2B5EF4-FFF2-40B4-BE49-F238E27FC236}">
                <a16:creationId xmlns:a16="http://schemas.microsoft.com/office/drawing/2014/main" id="{85694338-E560-148E-663B-58F5DC1DE2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385" y="6008494"/>
            <a:ext cx="2380892" cy="84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711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3" r:id="rId4"/>
    <p:sldLayoutId id="2147483655" r:id="rId5"/>
    <p:sldLayoutId id="2147483675" r:id="rId6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26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62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88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pos="7355" userDrawn="1">
          <p15:clr>
            <a:srgbClr val="F26B43"/>
          </p15:clr>
        </p15:guide>
        <p15:guide id="5" orient="horz" pos="232" userDrawn="1">
          <p15:clr>
            <a:srgbClr val="F26B43"/>
          </p15:clr>
        </p15:guide>
        <p15:guide id="6" orient="horz" pos="1026" userDrawn="1">
          <p15:clr>
            <a:srgbClr val="F26B43"/>
          </p15:clr>
        </p15:guide>
        <p15:guide id="7" orient="horz" pos="1139" userDrawn="1">
          <p15:clr>
            <a:srgbClr val="F26B43"/>
          </p15:clr>
        </p15:guide>
        <p15:guide id="8" orient="horz" pos="4110" userDrawn="1">
          <p15:clr>
            <a:srgbClr val="F26B43"/>
          </p15:clr>
        </p15:guide>
        <p15:guide id="9" orient="horz" pos="2614" userDrawn="1">
          <p15:clr>
            <a:srgbClr val="F26B43"/>
          </p15:clr>
        </p15:guide>
        <p15:guide id="10" orient="horz" pos="2727" userDrawn="1">
          <p15:clr>
            <a:srgbClr val="F26B43"/>
          </p15:clr>
        </p15:guide>
        <p15:guide id="11" pos="3727" userDrawn="1">
          <p15:clr>
            <a:srgbClr val="F26B43"/>
          </p15:clr>
        </p15:guide>
        <p15:guide id="12" pos="3953" userDrawn="1">
          <p15:clr>
            <a:srgbClr val="F26B43"/>
          </p15:clr>
        </p15:guide>
        <p15:guide id="13" pos="55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2B012E-2C82-4146-8A6C-1C0DBF697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8300"/>
            <a:ext cx="9540000" cy="12604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FBFF6-5CA0-4C43-88B8-D4E80A01D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808163"/>
            <a:ext cx="11161100" cy="46815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D1660-35D0-4C89-A1D9-57021B891A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4962" y="6524624"/>
            <a:ext cx="9002076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2A791-8E8D-43EC-9073-5BDF733E1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7038" y="6524624"/>
            <a:ext cx="360000" cy="12311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algn="r">
              <a:defRPr sz="800">
                <a:solidFill>
                  <a:schemeClr val="bg2"/>
                </a:solidFill>
                <a:latin typeface="Visby Round CF DemiBold" panose="020F0000000000000000" pitchFamily="34" charset="0"/>
              </a:defRPr>
            </a:lvl1pPr>
          </a:lstStyle>
          <a:p>
            <a:fld id="{E85A7407-A20E-4A0B-A3A5-2AD794AF9A1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CB9F7EA8-4A2A-42BD-BB3C-FB73AAAEBA6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278" y="368300"/>
            <a:ext cx="1292760" cy="12604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4" y="6289690"/>
            <a:ext cx="1533446" cy="48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008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4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6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62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88">
          <p15:clr>
            <a:srgbClr val="F26B43"/>
          </p15:clr>
        </p15:guide>
        <p15:guide id="2" pos="3840">
          <p15:clr>
            <a:srgbClr val="F26B43"/>
          </p15:clr>
        </p15:guide>
        <p15:guide id="3" pos="325">
          <p15:clr>
            <a:srgbClr val="F26B43"/>
          </p15:clr>
        </p15:guide>
        <p15:guide id="4" pos="7355">
          <p15:clr>
            <a:srgbClr val="F26B43"/>
          </p15:clr>
        </p15:guide>
        <p15:guide id="5" orient="horz" pos="232">
          <p15:clr>
            <a:srgbClr val="F26B43"/>
          </p15:clr>
        </p15:guide>
        <p15:guide id="6" orient="horz" pos="1026">
          <p15:clr>
            <a:srgbClr val="F26B43"/>
          </p15:clr>
        </p15:guide>
        <p15:guide id="7" orient="horz" pos="1139">
          <p15:clr>
            <a:srgbClr val="F26B43"/>
          </p15:clr>
        </p15:guide>
        <p15:guide id="8" orient="horz" pos="4110">
          <p15:clr>
            <a:srgbClr val="F26B43"/>
          </p15:clr>
        </p15:guide>
        <p15:guide id="9" orient="horz" pos="2614">
          <p15:clr>
            <a:srgbClr val="F26B43"/>
          </p15:clr>
        </p15:guide>
        <p15:guide id="10" orient="horz" pos="2727">
          <p15:clr>
            <a:srgbClr val="F26B43"/>
          </p15:clr>
        </p15:guide>
        <p15:guide id="11" pos="3727">
          <p15:clr>
            <a:srgbClr val="F26B43"/>
          </p15:clr>
        </p15:guide>
        <p15:guide id="12" pos="3953">
          <p15:clr>
            <a:srgbClr val="F26B43"/>
          </p15:clr>
        </p15:guide>
        <p15:guide id="13" pos="55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Planning PDSA – Template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1</a:t>
            </a:fld>
            <a:endParaRPr lang="en-GB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508093"/>
              </p:ext>
            </p:extLst>
          </p:nvPr>
        </p:nvGraphicFramePr>
        <p:xfrm>
          <a:off x="355599" y="1714276"/>
          <a:ext cx="11611810" cy="402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2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2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23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223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223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Tasks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Who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When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Where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Progress</a:t>
                      </a:r>
                      <a:r>
                        <a:rPr lang="en-GB" sz="1200" baseline="0" dirty="0"/>
                        <a:t> notes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2629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Planning PDSA – How to use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2</a:t>
            </a:fld>
            <a:endParaRPr lang="en-GB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7134034"/>
              </p:ext>
            </p:extLst>
          </p:nvPr>
        </p:nvGraphicFramePr>
        <p:xfrm>
          <a:off x="355599" y="1714276"/>
          <a:ext cx="11611810" cy="430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2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2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23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223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223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Tasks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Who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When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Where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Progress</a:t>
                      </a:r>
                      <a:r>
                        <a:rPr lang="en-GB" sz="1200" baseline="0" dirty="0"/>
                        <a:t> notes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/>
                        <a:t>List the tasks you want to complete</a:t>
                      </a:r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/>
                        <a:t>Who is going to be responsible for ensuring the tasks are completed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/>
                        <a:t>When will you implement the tasks.</a:t>
                      </a:r>
                      <a:r>
                        <a:rPr lang="en-GB" sz="1800" baseline="0" dirty="0"/>
                        <a:t> Pick a start and finish date</a:t>
                      </a:r>
                      <a:endParaRPr lang="en-GB" sz="1800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/>
                        <a:t>Where will the tasks happen – pick at location/ clinic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/>
                        <a:t>Make notes on progress</a:t>
                      </a:r>
                      <a:r>
                        <a:rPr lang="en-GB" sz="1800" baseline="0" dirty="0"/>
                        <a:t> </a:t>
                      </a:r>
                      <a:r>
                        <a:rPr lang="en-GB" sz="1800" dirty="0"/>
                        <a:t>and review with every</a:t>
                      </a:r>
                      <a:r>
                        <a:rPr lang="en-GB" sz="1800" baseline="0" dirty="0"/>
                        <a:t> improvement team meeting</a:t>
                      </a:r>
                      <a:endParaRPr lang="en-GB" sz="1800" dirty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3985349"/>
      </p:ext>
    </p:extLst>
  </p:cSld>
  <p:clrMapOvr>
    <a:masterClrMapping/>
  </p:clrMapOvr>
</p:sld>
</file>

<file path=ppt/theme/theme1.xml><?xml version="1.0" encoding="utf-8"?>
<a:theme xmlns:a="http://schemas.openxmlformats.org/drawingml/2006/main" name="UKKA Theme (white)">
  <a:themeElements>
    <a:clrScheme name="UKKA">
      <a:dk1>
        <a:srgbClr val="233C73"/>
      </a:dk1>
      <a:lt1>
        <a:sysClr val="window" lastClr="FFFFFF"/>
      </a:lt1>
      <a:dk2>
        <a:srgbClr val="484B4C"/>
      </a:dk2>
      <a:lt2>
        <a:srgbClr val="B7B4B3"/>
      </a:lt2>
      <a:accent1>
        <a:srgbClr val="233C73"/>
      </a:accent1>
      <a:accent2>
        <a:srgbClr val="9C1F4C"/>
      </a:accent2>
      <a:accent3>
        <a:srgbClr val="3984C2"/>
      </a:accent3>
      <a:accent4>
        <a:srgbClr val="FCBF27"/>
      </a:accent4>
      <a:accent5>
        <a:srgbClr val="7E164A"/>
      </a:accent5>
      <a:accent6>
        <a:srgbClr val="196AA3"/>
      </a:accent6>
      <a:hlink>
        <a:srgbClr val="F79133"/>
      </a:hlink>
      <a:folHlink>
        <a:srgbClr val="FCBF27"/>
      </a:folHlink>
    </a:clrScheme>
    <a:fontScheme name="UKKA">
      <a:majorFont>
        <a:latin typeface="Visby CF Bold"/>
        <a:ea typeface=""/>
        <a:cs typeface=""/>
      </a:majorFont>
      <a:minorFont>
        <a:latin typeface="Visby Round C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UKKA Theme (midnight)">
  <a:themeElements>
    <a:clrScheme name="UKKA">
      <a:dk1>
        <a:srgbClr val="233C73"/>
      </a:dk1>
      <a:lt1>
        <a:sysClr val="window" lastClr="FFFFFF"/>
      </a:lt1>
      <a:dk2>
        <a:srgbClr val="484B4C"/>
      </a:dk2>
      <a:lt2>
        <a:srgbClr val="B7B4B3"/>
      </a:lt2>
      <a:accent1>
        <a:srgbClr val="233C73"/>
      </a:accent1>
      <a:accent2>
        <a:srgbClr val="9C1F4C"/>
      </a:accent2>
      <a:accent3>
        <a:srgbClr val="3984C2"/>
      </a:accent3>
      <a:accent4>
        <a:srgbClr val="FCBF27"/>
      </a:accent4>
      <a:accent5>
        <a:srgbClr val="7E164A"/>
      </a:accent5>
      <a:accent6>
        <a:srgbClr val="196AA3"/>
      </a:accent6>
      <a:hlink>
        <a:srgbClr val="F79133"/>
      </a:hlink>
      <a:folHlink>
        <a:srgbClr val="FCBF27"/>
      </a:folHlink>
    </a:clrScheme>
    <a:fontScheme name="UKKA">
      <a:majorFont>
        <a:latin typeface="Visby CF Bold"/>
        <a:ea typeface=""/>
        <a:cs typeface=""/>
      </a:majorFont>
      <a:minorFont>
        <a:latin typeface="Visby Round C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FA3D83C36A9748A4CC70A969D37F6C" ma:contentTypeVersion="14" ma:contentTypeDescription="Create a new document." ma:contentTypeScope="" ma:versionID="a5d417025a57934fd01eaa6936fac95a">
  <xsd:schema xmlns:xsd="http://www.w3.org/2001/XMLSchema" xmlns:xs="http://www.w3.org/2001/XMLSchema" xmlns:p="http://schemas.microsoft.com/office/2006/metadata/properties" xmlns:ns2="c08a088b-fbaf-4f06-a868-d1899ff380c9" xmlns:ns3="e9d843ab-f20c-448a-9210-00d1c5e609c0" targetNamespace="http://schemas.microsoft.com/office/2006/metadata/properties" ma:root="true" ma:fieldsID="ab8b4c132ea8ccf499f1df19cc19778d" ns2:_="" ns3:_="">
    <xsd:import namespace="c08a088b-fbaf-4f06-a868-d1899ff380c9"/>
    <xsd:import namespace="e9d843ab-f20c-448a-9210-00d1c5e609c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8a088b-fbaf-4f06-a868-d1899ff380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e0f7148-2208-4204-9df6-fda9bf33d3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d843ab-f20c-448a-9210-00d1c5e609c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e153be76-cd8a-448d-8690-b0504b87967e}" ma:internalName="TaxCatchAll" ma:showField="CatchAllData" ma:web="e9d843ab-f20c-448a-9210-00d1c5e609c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08a088b-fbaf-4f06-a868-d1899ff380c9">
      <Terms xmlns="http://schemas.microsoft.com/office/infopath/2007/PartnerControls"/>
    </lcf76f155ced4ddcb4097134ff3c332f>
    <TaxCatchAll xmlns="e9d843ab-f20c-448a-9210-00d1c5e609c0" xsi:nil="true"/>
  </documentManagement>
</p:properties>
</file>

<file path=customXml/itemProps1.xml><?xml version="1.0" encoding="utf-8"?>
<ds:datastoreItem xmlns:ds="http://schemas.openxmlformats.org/officeDocument/2006/customXml" ds:itemID="{DE9D2BAC-D877-475D-9F96-A191B260A6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08a088b-fbaf-4f06-a868-d1899ff380c9"/>
    <ds:schemaRef ds:uri="e9d843ab-f20c-448a-9210-00d1c5e609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34BC77E-0719-4115-9B32-EE991D91515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C13EAC4-9649-456D-A615-F46F28F5B944}">
  <ds:schemaRefs>
    <ds:schemaRef ds:uri="http://schemas.microsoft.com/office/2006/metadata/properties"/>
    <ds:schemaRef ds:uri="http://schemas.microsoft.com/office/infopath/2007/PartnerControls"/>
    <ds:schemaRef ds:uri="c08a088b-fbaf-4f06-a868-d1899ff380c9"/>
    <ds:schemaRef ds:uri="e9d843ab-f20c-448a-9210-00d1c5e609c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581</TotalTime>
  <Words>78</Words>
  <Application>Microsoft Office PowerPoint</Application>
  <PresentationFormat>Widescreen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Visby CF Bold</vt:lpstr>
      <vt:lpstr>Visby Round CF DemiBold</vt:lpstr>
      <vt:lpstr>Visby Round CF</vt:lpstr>
      <vt:lpstr>Calibri</vt:lpstr>
      <vt:lpstr>UKKA Theme (white)</vt:lpstr>
      <vt:lpstr>UKKA Theme (midnight)</vt:lpstr>
      <vt:lpstr>Planning PDSA – Template</vt:lpstr>
      <vt:lpstr>Planning PDSA – How to use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Ford</dc:creator>
  <cp:lastModifiedBy>Kay Elson</cp:lastModifiedBy>
  <cp:revision>69</cp:revision>
  <dcterms:created xsi:type="dcterms:W3CDTF">2021-07-07T08:58:23Z</dcterms:created>
  <dcterms:modified xsi:type="dcterms:W3CDTF">2025-04-08T08:18:41Z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0x0101003DFA3D83C36A9748A4CC70A969D37F6C</vt:lpwstr>
  </property>
</Properties>
</file>