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4"/>
    <p:sldMasterId id="2147483677" r:id="rId5"/>
  </p:sldMasterIdLst>
  <p:notesMasterIdLst>
    <p:notesMasterId r:id="rId8"/>
  </p:notesMasterIdLst>
  <p:sldIdLst>
    <p:sldId id="269" r:id="rId6"/>
    <p:sldId id="270" r:id="rId7"/>
  </p:sldIdLst>
  <p:sldSz cx="12192000" cy="6858000"/>
  <p:notesSz cx="6858000" cy="9144000"/>
  <p:embeddedFontLst>
    <p:embeddedFont>
      <p:font typeface="Visby CF Bold" panose="00000800000000000000" pitchFamily="50" charset="0"/>
      <p:bold r:id="rId9"/>
      <p:italic r:id="rId10"/>
      <p:boldItalic r:id="rId11"/>
    </p:embeddedFont>
    <p:embeddedFont>
      <p:font typeface="Visby Round CF" panose="020F0000000000000000" pitchFamily="34" charset="0"/>
      <p:regular r:id="rId12"/>
      <p:bold r:id="rId13"/>
      <p:italic r:id="rId14"/>
      <p:boldItalic r:id="rId15"/>
    </p:embeddedFont>
    <p:embeddedFont>
      <p:font typeface="Visby Round CF DemiBold" panose="020F0000000000000000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eanne Lockley" initials="LL" lastIdx="1" clrIdx="0">
    <p:extLst>
      <p:ext uri="{19B8F6BF-5375-455C-9EA6-DF929625EA0E}">
        <p15:presenceInfo xmlns:p15="http://schemas.microsoft.com/office/powerpoint/2012/main" userId="S::Leeanne.Lockley@renalregistry.nhs.uk::6d057b1d-096f-4609-837c-45ea7e61f4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A54"/>
    <a:srgbClr val="9C1F4C"/>
    <a:srgbClr val="ED7625"/>
    <a:srgbClr val="FDDF93"/>
    <a:srgbClr val="9CC1E0"/>
    <a:srgbClr val="CD8FA5"/>
    <a:srgbClr val="FFCC99"/>
    <a:srgbClr val="F4A144"/>
    <a:srgbClr val="C10070"/>
    <a:srgbClr val="FCB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333" autoAdjust="0"/>
  </p:normalViewPr>
  <p:slideViewPr>
    <p:cSldViewPr snapToGrid="0">
      <p:cViewPr varScale="1">
        <p:scale>
          <a:sx n="74" d="100"/>
          <a:sy n="74" d="100"/>
        </p:scale>
        <p:origin x="8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B335AC9-06C3-7D01-B3BA-7242487747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18" y="570935"/>
            <a:ext cx="2996130" cy="10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5957641-CC8A-5286-F5A2-5003A01A7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7" y="553621"/>
            <a:ext cx="3084493" cy="110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79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667EA3E-B8CF-88FB-33A6-6598CAFA4E1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" y="6167201"/>
            <a:ext cx="1807722" cy="64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7" name="Picture 6" descr="A black background with orange and purple letters&#10;&#10;Description automatically generated">
            <a:extLst>
              <a:ext uri="{FF2B5EF4-FFF2-40B4-BE49-F238E27FC236}">
                <a16:creationId xmlns:a16="http://schemas.microsoft.com/office/drawing/2014/main" id="{ACF76B3C-E501-9883-738A-E386EA6488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6160"/>
            <a:ext cx="2335696" cy="101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78" r:id="rId3"/>
    <p:sldLayoutId id="2147483717" r:id="rId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 Aim -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5360" y="1397003"/>
          <a:ext cx="11617291" cy="334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5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32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SMART Aim</a:t>
                      </a:r>
                      <a:r>
                        <a:rPr lang="en-GB" baseline="0" dirty="0"/>
                        <a:t> Template</a:t>
                      </a:r>
                      <a:endParaRPr lang="en-GB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Specific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Measureable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Achievable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Relevant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Time bound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5036" y="4810653"/>
            <a:ext cx="11617291" cy="14773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n>
                  <a:solidFill>
                    <a:schemeClr val="tx2"/>
                  </a:solidFill>
                </a:ln>
              </a:rPr>
              <a:t>Aim Statement:</a:t>
            </a: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7011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 Aim – How to use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5360" y="1397003"/>
          <a:ext cx="11617291" cy="3476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5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32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SMART Aim</a:t>
                      </a:r>
                      <a:r>
                        <a:rPr lang="en-GB" baseline="0" dirty="0"/>
                        <a:t> Template</a:t>
                      </a:r>
                      <a:endParaRPr lang="en-GB" dirty="0"/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Specific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Be specific about what you want</a:t>
                      </a:r>
                      <a:r>
                        <a:rPr lang="en-GB" baseline="0" dirty="0"/>
                        <a:t> to improve. What do you want to achieve, where/ who?</a:t>
                      </a:r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Measureable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Include a measurement that will evidence</a:t>
                      </a:r>
                      <a:r>
                        <a:rPr lang="en-GB" baseline="0" dirty="0"/>
                        <a:t> improvement. Think about a measure that will show the problem now to create a baseline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Achievable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Set a numerical target that can be realistically achieved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Relevant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Link your aim to trust strategic aims. Think</a:t>
                      </a:r>
                      <a:r>
                        <a:rPr lang="en-GB" baseline="0" dirty="0"/>
                        <a:t> about how your project will improve patient, carer and staff experience/ outcomes</a:t>
                      </a:r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189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Time bound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Include a time frame for your project thinking</a:t>
                      </a:r>
                      <a:r>
                        <a:rPr lang="en-GB" baseline="0" dirty="0"/>
                        <a:t> about when you might see the outcomes</a:t>
                      </a:r>
                      <a:endParaRPr lang="en-GB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5036" y="4922947"/>
            <a:ext cx="11617291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n>
                  <a:solidFill>
                    <a:schemeClr val="tx2"/>
                  </a:solidFill>
                </a:ln>
              </a:rPr>
              <a:t>Aim Statement: This is all the information above combined into one sentence.</a:t>
            </a: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  <a:p>
            <a:endParaRPr lang="en-GB" dirty="0">
              <a:ln>
                <a:solidFill>
                  <a:schemeClr val="tx2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56303497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8E856C32CC6545A481E0AE4C3915B1" ma:contentTypeVersion="6" ma:contentTypeDescription="Create a new document." ma:contentTypeScope="" ma:versionID="9849304331b89074411a2a852633e81b">
  <xsd:schema xmlns:xsd="http://www.w3.org/2001/XMLSchema" xmlns:xs="http://www.w3.org/2001/XMLSchema" xmlns:p="http://schemas.microsoft.com/office/2006/metadata/properties" xmlns:ns2="98c1cd41-e992-43a5-8cc4-f5a899304920" xmlns:ns3="9fd829ad-02cf-43f0-98ff-b3d56c6327c3" targetNamespace="http://schemas.microsoft.com/office/2006/metadata/properties" ma:root="true" ma:fieldsID="f3b395d62295b12c1db5cd76278b9102" ns2:_="" ns3:_="">
    <xsd:import namespace="98c1cd41-e992-43a5-8cc4-f5a899304920"/>
    <xsd:import namespace="9fd829ad-02cf-43f0-98ff-b3d56c6327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1cd41-e992-43a5-8cc4-f5a899304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829ad-02cf-43f0-98ff-b3d56c6327c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703BC6-66EA-4D59-AD8A-A7B628EC7B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B39C26-E42D-40FF-A5DA-30D4A728B6CA}">
  <ds:schemaRefs>
    <ds:schemaRef ds:uri="http://www.w3.org/XML/1998/namespace"/>
    <ds:schemaRef ds:uri="98c1cd41-e992-43a5-8cc4-f5a89930492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9fd829ad-02cf-43f0-98ff-b3d56c6327c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84CCB89-944B-4697-A981-AE880D02F105}">
  <ds:schemaRefs>
    <ds:schemaRef ds:uri="98c1cd41-e992-43a5-8cc4-f5a899304920"/>
    <ds:schemaRef ds:uri="9fd829ad-02cf-43f0-98ff-b3d56c6327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5358</TotalTime>
  <Words>134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Visby CF Bold</vt:lpstr>
      <vt:lpstr>Visby Round CF DemiBold</vt:lpstr>
      <vt:lpstr>Visby Round CF</vt:lpstr>
      <vt:lpstr>UKKA Theme (midnight)</vt:lpstr>
      <vt:lpstr>UKKA Theme (white)</vt:lpstr>
      <vt:lpstr>SMART Aim - Template</vt:lpstr>
      <vt:lpstr>SMART Aim – How to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Leeanne Lockley</cp:lastModifiedBy>
  <cp:revision>35</cp:revision>
  <dcterms:created xsi:type="dcterms:W3CDTF">2021-07-07T08:58:23Z</dcterms:created>
  <dcterms:modified xsi:type="dcterms:W3CDTF">2025-04-24T14:39:48Z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0x010100478E856C32CC6545A481E0AE4C3915B1</vt:lpwstr>
  </property>
</Properties>
</file>